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9FA-4C9C-4D6D-B42B-E5A017753C07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98F9-C14B-4DE0-9AB7-8F07C2E46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105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9FA-4C9C-4D6D-B42B-E5A017753C07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98F9-C14B-4DE0-9AB7-8F07C2E46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109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9FA-4C9C-4D6D-B42B-E5A017753C07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98F9-C14B-4DE0-9AB7-8F07C2E46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778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9FA-4C9C-4D6D-B42B-E5A017753C07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98F9-C14B-4DE0-9AB7-8F07C2E46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414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9FA-4C9C-4D6D-B42B-E5A017753C07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98F9-C14B-4DE0-9AB7-8F07C2E46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724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9FA-4C9C-4D6D-B42B-E5A017753C07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98F9-C14B-4DE0-9AB7-8F07C2E46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933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9FA-4C9C-4D6D-B42B-E5A017753C07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98F9-C14B-4DE0-9AB7-8F07C2E46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76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9FA-4C9C-4D6D-B42B-E5A017753C07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98F9-C14B-4DE0-9AB7-8F07C2E46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680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9FA-4C9C-4D6D-B42B-E5A017753C07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98F9-C14B-4DE0-9AB7-8F07C2E46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67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9FA-4C9C-4D6D-B42B-E5A017753C07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98F9-C14B-4DE0-9AB7-8F07C2E46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64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759FA-4C9C-4D6D-B42B-E5A017753C07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98F9-C14B-4DE0-9AB7-8F07C2E46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472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759FA-4C9C-4D6D-B42B-E5A017753C07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998F9-C14B-4DE0-9AB7-8F07C2E46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869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424936" cy="882424"/>
          </a:xfrm>
        </p:spPr>
        <p:txBody>
          <a:bodyPr>
            <a:normAutofit/>
          </a:bodyPr>
          <a:lstStyle/>
          <a:p>
            <a:r>
              <a:rPr lang="ru-RU" dirty="0" smtClean="0"/>
              <a:t>«Спортивный </a:t>
            </a:r>
            <a:r>
              <a:rPr lang="ru-RU" dirty="0"/>
              <a:t>Татарстан»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764704"/>
            <a:ext cx="3744416" cy="7920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1800" dirty="0"/>
              <a:t>18.04.16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ГТО </a:t>
            </a:r>
            <a:r>
              <a:rPr lang="ru-RU" sz="1800" dirty="0"/>
              <a:t>для всех. Пробная сдача норм ГТО</a:t>
            </a:r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13648" y="7647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16.04.16 </a:t>
            </a:r>
            <a:endParaRPr lang="ru-RU" dirty="0" smtClean="0"/>
          </a:p>
          <a:p>
            <a:r>
              <a:rPr lang="ru-RU" dirty="0" smtClean="0"/>
              <a:t>Акция </a:t>
            </a:r>
            <a:r>
              <a:rPr lang="ru-RU" dirty="0"/>
              <a:t>«Производственная зарядка»</a:t>
            </a:r>
          </a:p>
        </p:txBody>
      </p:sp>
      <p:pic>
        <p:nvPicPr>
          <p:cNvPr id="6" name="Рисунок 5" descr="C:\Documents and Settings\ЗДВР\Рабочий стол\спорт отчёт\зарядка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1035"/>
            <a:ext cx="331236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5737" y="3825914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19.04.16 </a:t>
            </a:r>
            <a:r>
              <a:rPr lang="ru-RU" dirty="0" smtClean="0"/>
              <a:t> Спорт </a:t>
            </a:r>
            <a:r>
              <a:rPr lang="ru-RU" dirty="0"/>
              <a:t>и </a:t>
            </a:r>
            <a:r>
              <a:rPr lang="ru-RU" dirty="0" smtClean="0"/>
              <a:t>учеба. Открытые тренировки по различным видам спорта.</a:t>
            </a:r>
            <a:endParaRPr lang="ru-RU" dirty="0"/>
          </a:p>
          <a:p>
            <a:r>
              <a:rPr lang="ru-RU" dirty="0"/>
              <a:t>Урок здоровья от спортивной секции «Парашютная подготовка»</a:t>
            </a:r>
          </a:p>
        </p:txBody>
      </p:sp>
      <p:pic>
        <p:nvPicPr>
          <p:cNvPr id="1026" name="Picture 2" descr="D:\Рабочй стол\Неделя добра 2016\спорт отчёт\19 IMG_20160212_0926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3" b="6743"/>
          <a:stretch/>
        </p:blipFill>
        <p:spPr bwMode="auto">
          <a:xfrm>
            <a:off x="5148063" y="4691295"/>
            <a:ext cx="3467601" cy="216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Неделя добра 2016\спорт отчёт\19WP_20160418_14_13_49_Pr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89" y="4691295"/>
            <a:ext cx="3851920" cy="216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Неделя добра 2016\спорт отчёт\18 ГТО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39"/>
          <a:stretch/>
        </p:blipFill>
        <p:spPr bwMode="auto">
          <a:xfrm>
            <a:off x="4768038" y="1411035"/>
            <a:ext cx="383737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290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372" y="-171286"/>
            <a:ext cx="8229600" cy="1143000"/>
          </a:xfrm>
        </p:spPr>
        <p:txBody>
          <a:bodyPr/>
          <a:lstStyle/>
          <a:p>
            <a:r>
              <a:rPr lang="ru-RU" dirty="0"/>
              <a:t>«Спортивный Татарстан»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3733" y="862573"/>
            <a:ext cx="57606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20.04.16  «Спортивное кино». Кинопросмотр, конкурс </a:t>
            </a:r>
            <a:r>
              <a:rPr lang="ru-RU" sz="1400" dirty="0" smtClean="0"/>
              <a:t>песен о спорте.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1866" y="3420385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/>
              <a:t>21.04.16 «Мой спортивный кумир». Встреча с кандидатом в мастера спорта по армрестлингу кадетом 10 класса Трутневым Богданом.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54067" y="3420385"/>
            <a:ext cx="35313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22.04.16. «Я чемпион» Товарищеские встречи по баскетболу</a:t>
            </a:r>
          </a:p>
        </p:txBody>
      </p:sp>
      <p:pic>
        <p:nvPicPr>
          <p:cNvPr id="4098" name="Picture 2" descr="D:\Рабочй стол\Неделя добра 2016\спорт отчёт\22 WP_20160419_07_46_01_P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405" y="4198758"/>
            <a:ext cx="4427984" cy="249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Рабочй стол\Неделя добра 2016\спорт отчёт\20 спортивное кино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8" b="14387"/>
          <a:stretch/>
        </p:blipFill>
        <p:spPr bwMode="auto">
          <a:xfrm>
            <a:off x="539552" y="1249288"/>
            <a:ext cx="4436473" cy="214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Рабочй стол\Неделя добра 2016\спорт отчёт\встреча со спортсменом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2"/>
          <a:stretch/>
        </p:blipFill>
        <p:spPr bwMode="auto">
          <a:xfrm>
            <a:off x="251520" y="4198758"/>
            <a:ext cx="4019188" cy="249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Рабочй стол\ФОТО\2015-16 фото\8марта концерт\IMG_20160305_12291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3" t="18239" r="20000" b="26965"/>
          <a:stretch/>
        </p:blipFill>
        <p:spPr bwMode="auto">
          <a:xfrm>
            <a:off x="5796136" y="1101260"/>
            <a:ext cx="2957276" cy="214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4107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86</Words>
  <Application>Microsoft Office PowerPoint</Application>
  <PresentationFormat>Экран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«Спортивный Татарстан»</vt:lpstr>
      <vt:lpstr>«Спортивный Татарстан»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ДОБРА</dc:title>
  <dc:creator>USER</dc:creator>
  <cp:lastModifiedBy>USER</cp:lastModifiedBy>
  <cp:revision>10</cp:revision>
  <dcterms:created xsi:type="dcterms:W3CDTF">2016-04-19T08:13:07Z</dcterms:created>
  <dcterms:modified xsi:type="dcterms:W3CDTF">2016-04-25T07:28:15Z</dcterms:modified>
</cp:coreProperties>
</file>